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8" r:id="rId2"/>
  </p:sldIdLst>
  <p:sldSz cx="6858000" cy="9906000" type="A4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FFD5"/>
    <a:srgbClr val="FAD2F1"/>
    <a:srgbClr val="F4A6E3"/>
    <a:srgbClr val="D3B5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3343" cy="497253"/>
          </a:xfrm>
          <a:prstGeom prst="rect">
            <a:avLst/>
          </a:prstGeom>
        </p:spPr>
        <p:txBody>
          <a:bodyPr vert="horz" lIns="88156" tIns="44078" rIns="88156" bIns="44078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8053" y="2"/>
            <a:ext cx="2943342" cy="497253"/>
          </a:xfrm>
          <a:prstGeom prst="rect">
            <a:avLst/>
          </a:prstGeom>
        </p:spPr>
        <p:txBody>
          <a:bodyPr vert="horz" lIns="88156" tIns="44078" rIns="88156" bIns="44078" rtlCol="0"/>
          <a:lstStyle>
            <a:lvl1pPr algn="r">
              <a:defRPr sz="1200"/>
            </a:lvl1pPr>
          </a:lstStyle>
          <a:p>
            <a:fld id="{97091E4D-0E28-4169-91C2-09898552FB3C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56" tIns="44078" rIns="88156" bIns="44078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0050" y="4777018"/>
            <a:ext cx="5434330" cy="3907209"/>
          </a:xfrm>
          <a:prstGeom prst="rect">
            <a:avLst/>
          </a:prstGeom>
        </p:spPr>
        <p:txBody>
          <a:bodyPr vert="horz" lIns="88156" tIns="44078" rIns="88156" bIns="44078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7798"/>
            <a:ext cx="2943343" cy="497253"/>
          </a:xfrm>
          <a:prstGeom prst="rect">
            <a:avLst/>
          </a:prstGeom>
        </p:spPr>
        <p:txBody>
          <a:bodyPr vert="horz" lIns="88156" tIns="44078" rIns="88156" bIns="44078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8053" y="9427798"/>
            <a:ext cx="2943342" cy="497253"/>
          </a:xfrm>
          <a:prstGeom prst="rect">
            <a:avLst/>
          </a:prstGeom>
        </p:spPr>
        <p:txBody>
          <a:bodyPr vert="horz" lIns="88156" tIns="44078" rIns="88156" bIns="44078" rtlCol="0" anchor="b"/>
          <a:lstStyle>
            <a:lvl1pPr algn="r">
              <a:defRPr sz="1200"/>
            </a:lvl1pPr>
          </a:lstStyle>
          <a:p>
            <a:fld id="{4F273B12-F516-46F3-B5A7-5EAA08A8197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52846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23864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4033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9008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9512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7159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451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415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3358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50790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2005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36928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0528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fc-geneve.ch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EBE2E84-134A-4840-889C-F3EFFA2D2C50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33C368C9-D697-4C4F-9636-1F515E6A1E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89" y="107764"/>
            <a:ext cx="1288832" cy="517286"/>
          </a:xfrm>
          <a:prstGeom prst="rect">
            <a:avLst/>
          </a:prstGeom>
        </p:spPr>
      </p:pic>
      <p:graphicFrame>
        <p:nvGraphicFramePr>
          <p:cNvPr id="26" name="Tableau 25">
            <a:extLst>
              <a:ext uri="{FF2B5EF4-FFF2-40B4-BE49-F238E27FC236}">
                <a16:creationId xmlns:a16="http://schemas.microsoft.com/office/drawing/2014/main" id="{81AEFBCC-85F0-4EE9-BB30-A4BA376C8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996619"/>
              </p:ext>
            </p:extLst>
          </p:nvPr>
        </p:nvGraphicFramePr>
        <p:xfrm>
          <a:off x="93430" y="870585"/>
          <a:ext cx="6671139" cy="894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6508">
                  <a:extLst>
                    <a:ext uri="{9D8B030D-6E8A-4147-A177-3AD203B41FA5}">
                      <a16:colId xmlns:a16="http://schemas.microsoft.com/office/drawing/2014/main" val="3952794358"/>
                    </a:ext>
                  </a:extLst>
                </a:gridCol>
                <a:gridCol w="2580362">
                  <a:extLst>
                    <a:ext uri="{9D8B030D-6E8A-4147-A177-3AD203B41FA5}">
                      <a16:colId xmlns:a16="http://schemas.microsoft.com/office/drawing/2014/main" val="2409005395"/>
                    </a:ext>
                  </a:extLst>
                </a:gridCol>
                <a:gridCol w="684269">
                  <a:extLst>
                    <a:ext uri="{9D8B030D-6E8A-4147-A177-3AD203B41FA5}">
                      <a16:colId xmlns:a16="http://schemas.microsoft.com/office/drawing/2014/main" val="34940176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Tâches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Délais / 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000" dirty="0"/>
                        <a:t>Auto-check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459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 cours interentreprises CI1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6 octobre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270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Réaliser l’unité d’apprentissage et réussir son e-test (min. 60%) «faire preuve de professionnalisme»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1 semaine avant le cours interentreprises CI2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268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/>
                        <a:t>Réaliser l’unité d’apprentissage et réussir son e-test (min. 60%) «savoir bien recevoir des ordres de travail et des retours»</a:t>
                      </a:r>
                    </a:p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/>
                        <a:t>1 semaine avant le cours interentreprises CI2</a:t>
                      </a:r>
                    </a:p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596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 cours interentreprises CI2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2 novembre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95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/>
                        <a:t>Réaliser l’unité d’apprentissage et réussir son e-test (min. 60%) «bien gérer ses contacts avec les clients»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/>
                        <a:t>1 semaine avant le cours interentreprises CI3 Jour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329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/>
                        <a:t>Réaliser l’unité d’apprentissage et réussir son e-test (min. 60%) «communiquer avec respect»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/>
                        <a:t>1 semaine avant le cours interentreprises CI3 Jour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644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 cours interentreprise CI3 Jour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8 décembre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268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STA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15 février 2023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651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Publier le mandat pratique «entretien clients» (sans le soumettre pour évaluation)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24 février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771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 cours interentreprises CI3 Jour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Entre le 27 février 2023 et le 2 mars 2023 selon votre convocation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011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Soumettre pour évaluation le mandat pratique «entretien clients»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12 mars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00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STA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15 mai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202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 cours interentreprises CI4 Jour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______________________________</a:t>
                      </a:r>
                    </a:p>
                    <a:p>
                      <a:r>
                        <a:rPr lang="fr-CH" sz="1200" dirty="0"/>
                        <a:t>A remplir selon votre convocation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46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STA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/>
                        <a:t>15 février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554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 cours interentreprises CI4 Jour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______________________________</a:t>
                      </a:r>
                    </a:p>
                    <a:p>
                      <a:r>
                        <a:rPr lang="fr-CH" sz="1200" dirty="0"/>
                        <a:t>A remplir selon votre convocation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544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STA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15 mai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702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Rendre le PFP (Profil de Formation et des prestations)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/>
                        <a:t>Avril 2024 - Voir délai final sur </a:t>
                      </a:r>
                      <a:r>
                        <a:rPr lang="fr-CH" sz="1200" dirty="0">
                          <a:hlinkClick r:id="rId3"/>
                        </a:rPr>
                        <a:t>www.cifc-geneve.ch</a:t>
                      </a:r>
                      <a:r>
                        <a:rPr lang="fr-CH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509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aux examens écrits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5 juin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534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aux examens oraux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Juin 2024 - À définir (selon la convocation que vous recevrez)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925973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2E974670-4B71-40D1-B8F3-A7A57BB65B3A}"/>
              </a:ext>
            </a:extLst>
          </p:cNvPr>
          <p:cNvSpPr txBox="1"/>
          <p:nvPr/>
        </p:nvSpPr>
        <p:spPr>
          <a:xfrm>
            <a:off x="1734136" y="31985"/>
            <a:ext cx="507375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dirty="0"/>
              <a:t>Délais importants  </a:t>
            </a:r>
          </a:p>
          <a:p>
            <a:pPr algn="ctr"/>
            <a:r>
              <a:rPr lang="fr-CH" sz="2400" b="1" dirty="0"/>
              <a:t>Formation écourtée et rapide</a:t>
            </a:r>
          </a:p>
        </p:txBody>
      </p:sp>
    </p:spTree>
    <p:extLst>
      <p:ext uri="{BB962C8B-B14F-4D97-AF65-F5344CB8AC3E}">
        <p14:creationId xmlns:p14="http://schemas.microsoft.com/office/powerpoint/2010/main" val="40897055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1629</TotalTime>
  <Words>293</Words>
  <Application>Microsoft Office PowerPoint</Application>
  <PresentationFormat>Format A4 (210 x 297 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Ramel Orsingher Laetitia</dc:creator>
  <cp:lastModifiedBy>Ramel Orsingher Laetitia</cp:lastModifiedBy>
  <cp:revision>68</cp:revision>
  <cp:lastPrinted>2022-09-26T11:47:31Z</cp:lastPrinted>
  <dcterms:created xsi:type="dcterms:W3CDTF">2022-01-25T08:08:51Z</dcterms:created>
  <dcterms:modified xsi:type="dcterms:W3CDTF">2022-09-26T11:50:05Z</dcterms:modified>
</cp:coreProperties>
</file>